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7" r:id="rId2"/>
    <p:sldMasterId id="2147483706" r:id="rId3"/>
    <p:sldMasterId id="2147483725" r:id="rId4"/>
    <p:sldMasterId id="2147483758" r:id="rId5"/>
  </p:sldMasterIdLst>
  <p:sldIdLst>
    <p:sldId id="260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8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1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18422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805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467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49706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3628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7326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2657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067883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44150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5609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0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026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1378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3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8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8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37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1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6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4021402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57673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EEF4-62D3-464B-B63E-31AEE12A88F4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E048-51CC-4582-8841-4E84DD29D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06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9525506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384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34E1-C82B-4A16-B683-F8B8EA143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40F77-6B99-4287-90E7-6FBB46E61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89E8-DBD5-453C-9211-6A23346A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EEF4-62D3-464B-B63E-31AEE12A88F4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E120-55B6-4A61-B79E-C03DA517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E0A4-FC38-49A2-9440-493C7BE9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E048-51CC-4582-8841-4E84DD29D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1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1893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8207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4746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3319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75667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4817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1385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7367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40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30535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5100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56650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65360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7863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15872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3303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6903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44763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65485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55919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78516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19897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6021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465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8068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34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1877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838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9248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19523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2542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832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900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9671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319591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13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12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5519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489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41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8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33996097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981077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71859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81114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427579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488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1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46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4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5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403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81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557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08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53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3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41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3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12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4395391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67169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59598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400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9054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74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668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6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7730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7/16/2018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081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0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0806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2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89111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11398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2649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5004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41638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85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569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969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9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744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7F5213-4957-4A0B-8D12-E567A1CB7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RT Key Concepts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E34C8E5-D15E-424C-BB97-CB7D5724C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0ACA2B-7AB0-498B-8666-A78724CF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Key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462C1-0323-4917-AECF-F97B4795E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Time Jitter</a:t>
            </a:r>
          </a:p>
          <a:p>
            <a:r>
              <a:rPr lang="en-US" dirty="0"/>
              <a:t>Timing</a:t>
            </a:r>
          </a:p>
          <a:p>
            <a:r>
              <a:rPr lang="en-US" dirty="0"/>
              <a:t>Parallelism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3537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122</TotalTime>
  <Words>11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RT Key Concepts</vt:lpstr>
      <vt:lpstr>RT Key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 Key Concepts</dc:title>
  <dc:creator>Benjamin Celis</dc:creator>
  <cp:lastModifiedBy>Benjamin Celis</cp:lastModifiedBy>
  <cp:revision>5</cp:revision>
  <dcterms:created xsi:type="dcterms:W3CDTF">2018-06-06T22:56:54Z</dcterms:created>
  <dcterms:modified xsi:type="dcterms:W3CDTF">2018-07-16T19:02:19Z</dcterms:modified>
</cp:coreProperties>
</file>